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7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5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7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76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9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8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9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3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9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42D79-9A75-4E3D-B57F-6652046B655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64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57" y="634476"/>
            <a:ext cx="7635025" cy="56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1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345" y="512618"/>
            <a:ext cx="850669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учащихся по правилам дорожного движения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Ходите только по тротуару!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Переходите улицу в местах, где имеются линии или указатели перехода, а где их нет – на перекрестках по линии тротуаров.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Переходя улицу, посмотрите налево, а дойдя до середины – направо.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На улицах и дорогах где движение регулируется, переходите проезжую часть только при зеленом сигнале светофора или разрешающем жесте регулировщика.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Не перебегайте дорогу перед близко идущим транспортом.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Не выходите на проезжую часть из-за стоящей машины или другой помехи обзору; в крайнем случае, остановитесь и внимательно посмотрите, что там за…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При переходе через улицу не стоит вести оживленную беседу – разговоры отвлекают мысли и взгляд от наблюдения.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Не устраивайте игры и не катайтесь на коньках, лыжах и санках на проезжей части улицы!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7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618" y="762000"/>
            <a:ext cx="85205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Кататься на велосипедах, роликах и скейтбордах можно только во дворе или на специальных площадках. Выбегать на дорогу за мячом или собакой опасно!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Надо быть очень внимательным при переходе дороги! Самые безопасные переходы - подземный и надземный. Если их нет, лучше перейти по «зебре». Если на перекрестке нет пешеходного перехода и светофора, попроси взрослого помочь перейти дорогу.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Переходить улицу можно только на зеленый сигнал светофора. Но даже при зеленом сигнале никогда не начинай движение сразу. Сначала убедись, что машины успели остановиться и путь безопасен.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8" y="58189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Если на остановке стоит автобус, не обходи его ни спереди, ни сзади. Надо дождаться, пока он отъедет, и только тогда начинать переход.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Особенно внимательным надо быть, когда обзору мешают препятствия. Стоящие у тротуара машина, ларек, кусты могут скрывать за собой движущийся автомобиль. Поэтому убедись, что опасности нет, и только тогда переходи.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4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158774"/>
            <a:ext cx="8977745" cy="632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555" y="48884"/>
            <a:ext cx="4800427" cy="680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0" y="207818"/>
            <a:ext cx="9045490" cy="64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Нина Валентиновна</cp:lastModifiedBy>
  <cp:revision>2</cp:revision>
  <dcterms:created xsi:type="dcterms:W3CDTF">2023-01-20T03:11:56Z</dcterms:created>
  <dcterms:modified xsi:type="dcterms:W3CDTF">2024-06-24T07:21:51Z</dcterms:modified>
</cp:coreProperties>
</file>