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6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4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9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1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1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9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9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5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2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7C5-2AFC-4CA1-9C38-90F0E2DC6B6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4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CB7C5-2AFC-4CA1-9C38-90F0E2DC6B6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EAD43-4735-46AE-A384-E0C5ED85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2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0" y="512202"/>
            <a:ext cx="8006515" cy="56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7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22" y="748145"/>
            <a:ext cx="7479993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3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6" y="457201"/>
            <a:ext cx="7688297" cy="54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881287"/>
            <a:ext cx="7287491" cy="51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2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861614"/>
            <a:ext cx="7922860" cy="562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" y="866134"/>
            <a:ext cx="7654233" cy="54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2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468145"/>
            <a:ext cx="7744691" cy="54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72" y="679720"/>
            <a:ext cx="7342446" cy="52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0" y="546838"/>
            <a:ext cx="7932802" cy="56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93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 Валентиновна</cp:lastModifiedBy>
  <cp:revision>1</cp:revision>
  <dcterms:created xsi:type="dcterms:W3CDTF">2023-01-20T02:45:36Z</dcterms:created>
  <dcterms:modified xsi:type="dcterms:W3CDTF">2024-06-24T07:18:55Z</dcterms:modified>
</cp:coreProperties>
</file>